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4"/>
  </p:notesMasterIdLst>
  <p:handoutMasterIdLst>
    <p:handoutMasterId r:id="rId15"/>
  </p:handoutMasterIdLst>
  <p:sldIdLst>
    <p:sldId id="378" r:id="rId2"/>
    <p:sldId id="380" r:id="rId3"/>
    <p:sldId id="420" r:id="rId4"/>
    <p:sldId id="381" r:id="rId5"/>
    <p:sldId id="424" r:id="rId6"/>
    <p:sldId id="417" r:id="rId7"/>
    <p:sldId id="416" r:id="rId8"/>
    <p:sldId id="396" r:id="rId9"/>
    <p:sldId id="421" r:id="rId10"/>
    <p:sldId id="422" r:id="rId11"/>
    <p:sldId id="423" r:id="rId12"/>
    <p:sldId id="411" r:id="rId13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381"/>
            <p14:sldId id="424"/>
            <p14:sldId id="417"/>
            <p14:sldId id="416"/>
            <p14:sldId id="396"/>
            <p14:sldId id="421"/>
            <p14:sldId id="422"/>
            <p14:sldId id="423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28" autoAdjust="0"/>
    <p:restoredTop sz="72976" autoAdjust="0"/>
  </p:normalViewPr>
  <p:slideViewPr>
    <p:cSldViewPr snapToGrid="0" snapToObjects="1">
      <p:cViewPr varScale="1">
        <p:scale>
          <a:sx n="51" d="100"/>
          <a:sy n="51" d="100"/>
        </p:scale>
        <p:origin x="1120" y="40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Ejer\Dropbox%20(IRIS%20Group)\IRIS%20Group%20Team%20Folder\Igangv&#230;rende%20projekter\Aalborg%20Universitet%20-%20effekter%20af%20samarbejde\Data\Registerdata\Databehandling%20-%20Aalborg%20-%20FoUoI%20samarbejd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Kommercial!$A$81</c:f>
              <c:strCache>
                <c:ptCount val="1"/>
                <c:pt idx="0">
                  <c:v>Aalborg University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Kommercial!$B$81:$Q$81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7</c:v>
                </c:pt>
                <c:pt idx="6">
                  <c:v>14</c:v>
                </c:pt>
                <c:pt idx="7">
                  <c:v>37</c:v>
                </c:pt>
                <c:pt idx="8">
                  <c:v>18</c:v>
                </c:pt>
                <c:pt idx="9">
                  <c:v>21</c:v>
                </c:pt>
                <c:pt idx="10">
                  <c:v>35</c:v>
                </c:pt>
                <c:pt idx="11">
                  <c:v>23</c:v>
                </c:pt>
                <c:pt idx="12">
                  <c:v>27</c:v>
                </c:pt>
                <c:pt idx="13">
                  <c:v>40</c:v>
                </c:pt>
                <c:pt idx="14">
                  <c:v>50</c:v>
                </c:pt>
                <c:pt idx="15">
                  <c:v>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5A8-453D-A384-60D1597DE355}"/>
            </c:ext>
          </c:extLst>
        </c:ser>
        <c:ser>
          <c:idx val="1"/>
          <c:order val="1"/>
          <c:tx>
            <c:strRef>
              <c:f>Kommercial!$A$82</c:f>
              <c:strCache>
                <c:ptCount val="1"/>
                <c:pt idx="0">
                  <c:v>Other universities in 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Kommercial!$B$82:$Q$82</c:f>
              <c:numCache>
                <c:formatCode>General</c:formatCode>
                <c:ptCount val="16"/>
                <c:pt idx="0">
                  <c:v>10</c:v>
                </c:pt>
                <c:pt idx="1">
                  <c:v>31</c:v>
                </c:pt>
                <c:pt idx="2">
                  <c:v>20</c:v>
                </c:pt>
                <c:pt idx="3">
                  <c:v>26</c:v>
                </c:pt>
                <c:pt idx="4">
                  <c:v>33</c:v>
                </c:pt>
                <c:pt idx="5">
                  <c:v>67</c:v>
                </c:pt>
                <c:pt idx="6">
                  <c:v>92</c:v>
                </c:pt>
                <c:pt idx="7">
                  <c:v>46</c:v>
                </c:pt>
                <c:pt idx="8">
                  <c:v>59</c:v>
                </c:pt>
                <c:pt idx="9">
                  <c:v>48</c:v>
                </c:pt>
                <c:pt idx="10">
                  <c:v>61</c:v>
                </c:pt>
                <c:pt idx="11">
                  <c:v>73</c:v>
                </c:pt>
                <c:pt idx="12">
                  <c:v>64</c:v>
                </c:pt>
                <c:pt idx="13">
                  <c:v>88</c:v>
                </c:pt>
                <c:pt idx="14">
                  <c:v>60</c:v>
                </c:pt>
                <c:pt idx="15">
                  <c:v>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5A8-453D-A384-60D1597DE3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42112"/>
        <c:axId val="32843648"/>
      </c:lineChart>
      <c:catAx>
        <c:axId val="32842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S"/>
          </a:p>
        </c:txPr>
        <c:crossAx val="32843648"/>
        <c:crosses val="autoZero"/>
        <c:auto val="1"/>
        <c:lblAlgn val="ctr"/>
        <c:lblOffset val="100"/>
        <c:noMultiLvlLbl val="0"/>
      </c:catAx>
      <c:valAx>
        <c:axId val="32843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S"/>
          </a:p>
        </c:txPr>
        <c:crossAx val="32842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s-E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E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2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9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r>
              <a:rPr lang="en-US" dirty="0"/>
              <a:t/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r>
              <a:rPr lang="en-US" dirty="0"/>
              <a:t/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endParaRPr lang="da-DK"/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27726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0672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ladsholder til billede 1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smtClean="0"/>
              <a:t>Thank you for your attention</a:t>
            </a:r>
            <a:endParaRPr lang="da-DK" dirty="0"/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 smtClean="0"/>
              <a:t>Questions?</a:t>
            </a:r>
            <a:endParaRPr lang="da-DK" dirty="0"/>
          </a:p>
        </p:txBody>
      </p:sp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GB"/>
              <a:t>GENERAL GUIDELINES</a:t>
            </a:r>
          </a:p>
          <a:p>
            <a:pPr rtl="0"/>
            <a:r>
              <a:rPr lang="en-GB"/>
              <a:t>STUDENTS</a:t>
            </a:r>
          </a:p>
          <a:p>
            <a:pPr rtl="0"/>
            <a:r>
              <a:rPr lang="en-GB"/>
              <a:t>PBL</a:t>
            </a:r>
          </a:p>
          <a:p>
            <a:pPr rtl="0"/>
            <a:r>
              <a:rPr lang="en-GB"/>
              <a:t>RESEARCH AND RANKING</a:t>
            </a:r>
          </a:p>
          <a:p>
            <a:pPr rtl="0"/>
            <a:r>
              <a:rPr lang="en-GB"/>
              <a:t>BUSINESS COLLABORATION</a:t>
            </a:r>
          </a:p>
          <a:p>
            <a:pPr rtl="0"/>
            <a:r>
              <a:rPr lang="en-GB"/>
              <a:t>STRATEGY 2016-21</a:t>
            </a:r>
            <a:endParaRPr lang="da-DK" dirty="0"/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Introduction, </a:t>
            </a:r>
            <a:r>
              <a:rPr lang="en-GB" dirty="0" smtClean="0">
                <a:solidFill>
                  <a:srgbClr val="FF0000"/>
                </a:solidFill>
              </a:rPr>
              <a:t>change random picture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ladsholder til billede 12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423528" y="0"/>
            <a:ext cx="4753232" cy="6858000"/>
          </a:xfr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 smtClean="0"/>
              <a:t>.</a:t>
            </a:r>
            <a:endParaRPr lang="en-GB" sz="1600" spc="300" dirty="0"/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5868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 smtClean="0"/>
              <a:t>.</a:t>
            </a:r>
            <a:endParaRPr lang="en-GB" sz="1600" spc="300" dirty="0"/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  <p:graphicFrame>
        <p:nvGraphicFramePr>
          <p:cNvPr id="7" name="Diagram 7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5523052"/>
              </p:ext>
            </p:extLst>
          </p:nvPr>
        </p:nvGraphicFramePr>
        <p:xfrm>
          <a:off x="6951944" y="2017361"/>
          <a:ext cx="4668555" cy="3469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0271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143C0D65-504C-42D9-AE9E-CDCB6EEF5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298318"/>
              </p:ext>
            </p:extLst>
          </p:nvPr>
        </p:nvGraphicFramePr>
        <p:xfrm>
          <a:off x="2032000" y="2555819"/>
          <a:ext cx="81280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13402386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932089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20461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1913690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24792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holding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breath</a:t>
                      </a:r>
                      <a:r>
                        <a:rPr lang="da-DK" dirty="0"/>
                        <a:t> under </a:t>
                      </a:r>
                      <a:r>
                        <a:rPr lang="da-DK" dirty="0" err="1"/>
                        <a:t>water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without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criticizing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used</a:t>
                      </a:r>
                      <a:r>
                        <a:rPr lang="da-DK" dirty="0"/>
                        <a:t> for </a:t>
                      </a:r>
                      <a:r>
                        <a:rPr lang="da-DK" dirty="0" err="1"/>
                        <a:t>eating</a:t>
                      </a:r>
                      <a:r>
                        <a:rPr lang="da-DK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4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246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Thassilo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80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Aitor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82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19:57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331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09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93305995-1B4E-4DC0-AD0A-FBBD9750C5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" y="1592576"/>
            <a:ext cx="4290064" cy="4290064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898D8A45-8B04-461F-819E-58F6F5D0D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892" y="1519541"/>
            <a:ext cx="4512023" cy="4512023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09ED0E04-5F96-4036-B8AC-BFCC34957C9B}"/>
              </a:ext>
            </a:extLst>
          </p:cNvPr>
          <p:cNvSpPr txBox="1"/>
          <p:nvPr/>
        </p:nvSpPr>
        <p:spPr>
          <a:xfrm>
            <a:off x="975360" y="5960171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Add</a:t>
            </a:r>
            <a:r>
              <a:rPr lang="da-DK" dirty="0"/>
              <a:t> a </a:t>
            </a:r>
            <a:r>
              <a:rPr lang="da-DK" dirty="0" err="1"/>
              <a:t>nice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caption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have multiple </a:t>
            </a:r>
            <a:r>
              <a:rPr lang="da-DK" dirty="0" err="1"/>
              <a:t>figures</a:t>
            </a:r>
            <a:r>
              <a:rPr lang="da-DK" dirty="0"/>
              <a:t> at </a:t>
            </a:r>
            <a:r>
              <a:rPr lang="da-DK" dirty="0" err="1"/>
              <a:t>one</a:t>
            </a:r>
            <a:r>
              <a:rPr lang="da-DK" dirty="0"/>
              <a:t> slide</a:t>
            </a:r>
            <a:endParaRPr lang="en-US" dirty="0"/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94F9F3E4-A637-415C-8EBA-7F3B9DD44C26}"/>
              </a:ext>
            </a:extLst>
          </p:cNvPr>
          <p:cNvSpPr txBox="1"/>
          <p:nvPr/>
        </p:nvSpPr>
        <p:spPr>
          <a:xfrm>
            <a:off x="7232707" y="5919805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make sure that they are better aligned than this…</a:t>
            </a:r>
          </a:p>
        </p:txBody>
      </p:sp>
    </p:spTree>
    <p:extLst>
      <p:ext uri="{BB962C8B-B14F-4D97-AF65-F5344CB8AC3E}">
        <p14:creationId xmlns:p14="http://schemas.microsoft.com/office/powerpoint/2010/main" val="222958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0192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95361255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13</TotalTime>
  <Words>261</Words>
  <Application>Microsoft Office PowerPoint</Application>
  <PresentationFormat>Panorámica</PresentationFormat>
  <Paragraphs>57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Montserrat Medium</vt:lpstr>
      <vt:lpstr>Wingdings</vt:lpstr>
      <vt:lpstr>AAU PowerPoint</vt:lpstr>
      <vt:lpstr>Presentación de PowerPoint</vt:lpstr>
      <vt:lpstr>CONTENT</vt:lpstr>
      <vt:lpstr>Introduction, change random picture</vt:lpstr>
      <vt:lpstr>AAU – KNOWLEDGE FOR THE WORLD</vt:lpstr>
      <vt:lpstr>AAU – KNOWLEDGE FOR THE WORLD</vt:lpstr>
      <vt:lpstr>Time Management Table</vt:lpstr>
      <vt:lpstr>Time Management Table</vt:lpstr>
      <vt:lpstr>Converter design, change random picture</vt:lpstr>
      <vt:lpstr>Converter design, change random picture</vt:lpstr>
      <vt:lpstr>Converter design, change random picture</vt:lpstr>
      <vt:lpstr>Converter design, change random picture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Nicolas Murguizur</cp:lastModifiedBy>
  <cp:revision>466</cp:revision>
  <cp:lastPrinted>2017-03-09T03:48:56Z</cp:lastPrinted>
  <dcterms:created xsi:type="dcterms:W3CDTF">2016-11-10T06:07:03Z</dcterms:created>
  <dcterms:modified xsi:type="dcterms:W3CDTF">2019-01-06T15:11:34Z</dcterms:modified>
</cp:coreProperties>
</file>